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96" r:id="rId1"/>
  </p:sldMasterIdLst>
  <p:notesMasterIdLst>
    <p:notesMasterId r:id="rId28"/>
  </p:notesMasterIdLst>
  <p:sldIdLst>
    <p:sldId id="256" r:id="rId2"/>
    <p:sldId id="273" r:id="rId3"/>
    <p:sldId id="274" r:id="rId4"/>
    <p:sldId id="292" r:id="rId5"/>
    <p:sldId id="290" r:id="rId6"/>
    <p:sldId id="260" r:id="rId7"/>
    <p:sldId id="275" r:id="rId8"/>
    <p:sldId id="276" r:id="rId9"/>
    <p:sldId id="278" r:id="rId10"/>
    <p:sldId id="266" r:id="rId11"/>
    <p:sldId id="285" r:id="rId12"/>
    <p:sldId id="296" r:id="rId13"/>
    <p:sldId id="279" r:id="rId14"/>
    <p:sldId id="293" r:id="rId15"/>
    <p:sldId id="294" r:id="rId16"/>
    <p:sldId id="295" r:id="rId17"/>
    <p:sldId id="280" r:id="rId18"/>
    <p:sldId id="281" r:id="rId19"/>
    <p:sldId id="282" r:id="rId20"/>
    <p:sldId id="283" r:id="rId21"/>
    <p:sldId id="271" r:id="rId22"/>
    <p:sldId id="272" r:id="rId23"/>
    <p:sldId id="287" r:id="rId24"/>
    <p:sldId id="288" r:id="rId25"/>
    <p:sldId id="289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  <p15:guide id="5" pos="7512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7" pos="1944" userDrawn="1">
          <p15:clr>
            <a:srgbClr val="A4A3A4"/>
          </p15:clr>
        </p15:guide>
        <p15:guide id="8" pos="5736" userDrawn="1">
          <p15:clr>
            <a:srgbClr val="A4A3A4"/>
          </p15:clr>
        </p15:guide>
        <p15:guide id="9" orient="horz" pos="3168" userDrawn="1">
          <p15:clr>
            <a:srgbClr val="A4A3A4"/>
          </p15:clr>
        </p15:guide>
        <p15:guide id="10" orient="horz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43B"/>
    <a:srgbClr val="F7F7F7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4"/>
    <p:restoredTop sz="94626"/>
  </p:normalViewPr>
  <p:slideViewPr>
    <p:cSldViewPr snapToGrid="0" snapToObjects="1">
      <p:cViewPr varScale="1">
        <p:scale>
          <a:sx n="96" d="100"/>
          <a:sy n="96" d="100"/>
        </p:scale>
        <p:origin x="168" y="792"/>
      </p:cViewPr>
      <p:guideLst>
        <p:guide orient="horz" pos="2160"/>
        <p:guide pos="3840"/>
        <p:guide pos="168"/>
        <p:guide orient="horz" pos="144"/>
        <p:guide pos="7512"/>
        <p:guide orient="horz" pos="4176"/>
        <p:guide pos="1944"/>
        <p:guide pos="5736"/>
        <p:guide orient="horz" pos="3168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B49-CE42-8DEC-1B32B8E3F6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49-CE42-8DEC-1B32B8E3F6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49-CE42-8DEC-1B32B8E3F6F1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B49-CE42-8DEC-1B32B8E3F6F1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160567ED-128A-8740-9E52-5F1D27943912}" type="PERCENTAG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49-CE42-8DEC-1B32B8E3F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9-CE42-8DEC-1B32B8E3F6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7097304480849247"/>
          <c:y val="0.3407228645460742"/>
          <c:w val="0.12451398897296127"/>
          <c:h val="0.41511865538410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DONATION TYPE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</c:spPr>
          <c:dLbls>
            <c:dLbl>
              <c:idx val="0"/>
              <c:layout>
                <c:manualLayout>
                  <c:x val="1.9442093561375655E-2"/>
                  <c:y val="-2.4290153727984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9-994E-96E0-8727025D3BD0}"/>
                </c:ext>
              </c:extLst>
            </c:dLbl>
            <c:dLbl>
              <c:idx val="3"/>
              <c:layout>
                <c:manualLayout>
                  <c:x val="-2.4302616951719567E-2"/>
                  <c:y val="2.4290153727983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9-994E-96E0-8727025D3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9-994E-96E0-8727025D3B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DONATION TYPE 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cene3d>
              <a:camera prst="orthographicFront"/>
              <a:lightRig rig="brightRoom" dir="t"/>
            </a:scene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</c:v>
                </c:pt>
                <c:pt idx="1">
                  <c:v>1.4</c:v>
                </c:pt>
                <c:pt idx="2">
                  <c:v>3.2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9-994E-96E0-8727025D3B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DONATION TYPE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cene3d>
              <a:camera prst="orthographicFront"/>
              <a:lightRig rig="brightRoom" dir="t"/>
            </a:scene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2.9</c:v>
                </c:pt>
                <c:pt idx="2">
                  <c:v>1.1000000000000001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39-994E-96E0-8727025D3B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DONATION TYPE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  <a:scene3d>
              <a:camera prst="orthographicFront"/>
              <a:lightRig rig="brightRoom" dir="t"/>
            </a:scene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3.7</c:v>
                </c:pt>
                <c:pt idx="1">
                  <c:v>4.7</c:v>
                </c:pt>
                <c:pt idx="2">
                  <c:v>14.1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39-994E-96E0-8727025D3B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</c:dLbls>
        <c:axId val="1037491711"/>
        <c:axId val="1037493359"/>
      </c:areaChart>
      <c:catAx>
        <c:axId val="103749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7493359"/>
        <c:crosses val="autoZero"/>
        <c:auto val="1"/>
        <c:lblAlgn val="ctr"/>
        <c:lblOffset val="100"/>
        <c:noMultiLvlLbl val="0"/>
      </c:catAx>
      <c:valAx>
        <c:axId val="103749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74917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2D4FF-723A-4245-85E8-90A4903AA762}" type="datetimeFigureOut">
              <a:rPr lang="en-US" smtClean="0"/>
              <a:t>7/23/21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E28C-AA77-B742-A463-EFC61118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5A4B4A-964B-6449-B70C-BCFBEC4F81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713" y="-1"/>
            <a:ext cx="7902575" cy="5711483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167F35-AB92-7148-A631-8E32EA472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17" y="6070928"/>
            <a:ext cx="4517335" cy="54068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78" y="3330997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900234-B8D8-9D42-9F14-28909FC06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035085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6222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-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01E6051-15A5-164F-9AEE-2CAA7E93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2327" y="2675558"/>
            <a:ext cx="6716713" cy="532202"/>
          </a:xfrm>
        </p:spPr>
        <p:txBody>
          <a:bodyPr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“QUOTE PLACEHOLDER TEXT”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DAFB-3816-2140-A63A-7F24B7993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399EE-0B0C-5C46-8BBF-2AD00342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2067-8325-2A4E-A444-4A480EDF6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340588"/>
            <a:ext cx="10515600" cy="274320"/>
          </a:xfrm>
        </p:spPr>
        <p:txBody>
          <a:bodyPr>
            <a:normAutofit/>
          </a:bodyPr>
          <a:lstStyle>
            <a:lvl1pPr algn="r">
              <a:defRPr sz="1200" b="1" spc="1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PLACEHOLDER TEXT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02 | 03 | 04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445C2-C4F4-8F47-BBFA-C5F5A2F58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C80CBC-4619-2E49-B1B3-CD407D7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25DD1D-2476-1D42-943D-666DDE0A1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638" y="2133600"/>
            <a:ext cx="10626725" cy="3819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36906-8245-AB43-9417-1F9C1BE91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336" userDrawn="1">
          <p15:clr>
            <a:srgbClr val="FBAE40"/>
          </p15:clr>
        </p15:guide>
        <p15:guide id="3" pos="192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398838" cy="21209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78631BB-5BC8-6D40-9431-6AF2B37FB1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2361532"/>
            <a:ext cx="3398838" cy="1358829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43ECC-5BA2-1642-B94E-2486189B8C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960993"/>
            <a:ext cx="2965498" cy="1894354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CDAB771-8AD1-454F-A92A-77A7EB473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1149" y="-1"/>
            <a:ext cx="2470850" cy="372036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A7BFD7D-9503-5F4F-B662-C99A301395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8378" y="3940030"/>
            <a:ext cx="2903621" cy="193574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C80CBC-4619-2E49-B1B3-CD407D7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8EEDE-639E-694E-A7B8-E1326FFD2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9D4C34-7DAB-5445-ABA0-3F652F13E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72036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43ECC-5BA2-1642-B94E-2486189B8C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960993"/>
            <a:ext cx="2965498" cy="1894354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A7BFD7D-9503-5F4F-B662-C99A301395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8378" y="3940030"/>
            <a:ext cx="2903621" cy="193574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C80CBC-4619-2E49-B1B3-CD407D7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8EEDE-639E-694E-A7B8-E1326FFD2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C877B2-E3F4-1B40-876B-C59B8BCD2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291797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A7BFD7D-9503-5F4F-B662-C99A301395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151163"/>
            <a:ext cx="6096000" cy="272461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C80CBC-4619-2E49-B1B3-CD407D7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8EEDE-639E-694E-A7B8-E1326FFD2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1C950-7E91-EF48-8118-DE2FEA56C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0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587577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C80CBC-4619-2E49-B1B3-CD407D7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8EEDE-639E-694E-A7B8-E1326FFD2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74E72E-C2B0-2749-838B-77B226D2E6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C80CBC-4619-2E49-B1B3-CD407D7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8EEDE-639E-694E-A7B8-E1326FFD2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15A576-F8C9-B846-A61C-151A051F9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340588"/>
            <a:ext cx="10515600" cy="274320"/>
          </a:xfrm>
        </p:spPr>
        <p:txBody>
          <a:bodyPr>
            <a:normAutofit/>
          </a:bodyPr>
          <a:lstStyle>
            <a:lvl1pPr algn="r">
              <a:defRPr sz="1200" b="1" spc="1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PLACEHOLDER TEXT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02 | 03 | 04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F9CE65-8753-5C47-997E-91B20C16F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-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ED617FE-F3D0-2A44-884E-5468AAA2D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C11F524-CEE9-B942-A59D-53E296126A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4957" y="3861578"/>
            <a:ext cx="7302086" cy="70408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8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-D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E6BC276-0975-4040-8864-85CFB90A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708166DB-6E0C-DE49-9D9D-C929F3464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4957" y="3861578"/>
            <a:ext cx="7302086" cy="70408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4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-DK BLUE+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D7739EE5-9430-9440-8FB5-736B0A120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B2BB2BC0-6D8F-B048-AC22-2A481D4E7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4957" y="3861578"/>
            <a:ext cx="7302086" cy="70408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5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F9A7F1-24B7-DC40-8618-F54910A12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16" y="6070926"/>
            <a:ext cx="4517336" cy="54068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5A4B4A-964B-6449-B70C-BCFBEC4F81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1217" y="0"/>
            <a:ext cx="4517335" cy="581600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78" y="127711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900234-B8D8-9D42-9F14-28909FC06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198120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6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E03B8-3CD0-B246-938C-70E8AB3CF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340588"/>
            <a:ext cx="10515600" cy="274320"/>
          </a:xfrm>
        </p:spPr>
        <p:txBody>
          <a:bodyPr>
            <a:normAutofit/>
          </a:bodyPr>
          <a:lstStyle>
            <a:lvl1pPr algn="r">
              <a:defRPr sz="1200" b="1" spc="1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PLACEHOLDER TEXT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02 | 03 | 04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C9D3F-F670-324B-809E-1DC69B6AD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5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D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E5C6C-FCCC-2242-8A8F-95D25608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16" y="6062844"/>
            <a:ext cx="4517336" cy="54068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5A4B4A-964B-6449-B70C-BCFBEC4F81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1217" y="0"/>
            <a:ext cx="4517335" cy="581600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78" y="127711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900234-B8D8-9D42-9F14-28909FC06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198120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974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B2BB2BC0-6D8F-B048-AC22-2A481D4E7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2825"/>
            <a:ext cx="12192000" cy="9144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4612" y="1150500"/>
            <a:ext cx="7302086" cy="70408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900234-B8D8-9D42-9F14-28909FC06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9299" y="1981200"/>
            <a:ext cx="5192712" cy="307975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42AAA-64B0-314E-86AE-BA4F920B68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32" y="4432881"/>
            <a:ext cx="4517336" cy="540685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407284BE-DC68-3944-A9BE-25B62854E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841" y="2460308"/>
            <a:ext cx="3968319" cy="9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4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539D3-D451-B742-B914-C564F33CA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1828800"/>
            <a:ext cx="5753100" cy="4135438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/>
            </a:lvl1pPr>
          </a:lstStyle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</a:p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  <a:endParaRPr lang="en-US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  <a:endParaRPr lang="en-US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9661EE-5B71-064A-9E52-29920687C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89271F-028F-C24F-BB69-3AF76E08D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340588"/>
            <a:ext cx="10515600" cy="274320"/>
          </a:xfrm>
        </p:spPr>
        <p:txBody>
          <a:bodyPr>
            <a:normAutofit/>
          </a:bodyPr>
          <a:lstStyle>
            <a:lvl1pPr algn="r">
              <a:defRPr sz="1200" b="1" spc="10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1EF140-A02E-B347-8F2A-B7601B24B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F088262-CA1E-5A47-949C-2D74FB5A8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TEXT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DAFB-3816-2140-A63A-7F24B7993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F088262-CA1E-5A47-949C-2D74FB5A8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TEXT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DAFB-3816-2140-A63A-7F24B7993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1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F088262-CA1E-5A47-949C-2D74FB5A8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TEXT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DAFB-3816-2140-A63A-7F24B7993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2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-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679B57-77F8-D549-95A0-C6E93C61E1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2541" y="3492884"/>
            <a:ext cx="7302086" cy="704088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“QUOTE PLACEHOLDER TEXT”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DAFB-3816-2140-A63A-7F24B7993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FB13EB-C283-5E45-9E6F-C9F5502F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1A1F9-6954-B44C-BF9F-52BAE632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79E5C-03D6-0F44-BB31-AFA54A63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3F568-83D7-6642-93FB-7EA8003BE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405C27-DF64-C440-98E2-832946A8A8D4}" type="datetime1">
              <a:rPr lang="en-US" smtClean="0"/>
              <a:pPr/>
              <a:t>7/23/21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6F9A7-5F6B-474B-BD1B-E8A073D82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5508-FB3A-5343-980C-3BA38A5A6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28" r:id="rId3"/>
    <p:sldLayoutId id="2147483710" r:id="rId4"/>
    <p:sldLayoutId id="2147483698" r:id="rId5"/>
    <p:sldLayoutId id="2147483699" r:id="rId6"/>
    <p:sldLayoutId id="2147483711" r:id="rId7"/>
    <p:sldLayoutId id="2147483713" r:id="rId8"/>
    <p:sldLayoutId id="2147483724" r:id="rId9"/>
    <p:sldLayoutId id="2147483725" r:id="rId10"/>
    <p:sldLayoutId id="2147483714" r:id="rId11"/>
    <p:sldLayoutId id="2147483716" r:id="rId12"/>
    <p:sldLayoutId id="2147483717" r:id="rId13"/>
    <p:sldLayoutId id="2147483718" r:id="rId14"/>
    <p:sldLayoutId id="2147483719" r:id="rId15"/>
    <p:sldLayoutId id="2147483715" r:id="rId16"/>
    <p:sldLayoutId id="2147483721" r:id="rId17"/>
    <p:sldLayoutId id="2147483722" r:id="rId18"/>
    <p:sldLayoutId id="2147483723" r:id="rId19"/>
    <p:sldLayoutId id="2147483703" r:id="rId20"/>
    <p:sldLayoutId id="214748372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A5CEE-0679-6444-99ED-414F35E12136}"/>
              </a:ext>
            </a:extLst>
          </p:cNvPr>
          <p:cNvSpPr/>
          <p:nvPr/>
        </p:nvSpPr>
        <p:spPr>
          <a:xfrm>
            <a:off x="266700" y="5944805"/>
            <a:ext cx="11658600" cy="684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CB0C0-B44F-A042-A26B-574162BF6C42}"/>
              </a:ext>
            </a:extLst>
          </p:cNvPr>
          <p:cNvSpPr txBox="1"/>
          <p:nvPr/>
        </p:nvSpPr>
        <p:spPr>
          <a:xfrm>
            <a:off x="179558" y="1213065"/>
            <a:ext cx="2964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E5B42-0481-8343-B5A8-2C923A2AA6BD}"/>
              </a:ext>
            </a:extLst>
          </p:cNvPr>
          <p:cNvSpPr txBox="1"/>
          <p:nvPr/>
        </p:nvSpPr>
        <p:spPr>
          <a:xfrm>
            <a:off x="1094903" y="1551619"/>
            <a:ext cx="296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B29F4-F107-1345-8CFD-08544A537AA9}"/>
              </a:ext>
            </a:extLst>
          </p:cNvPr>
          <p:cNvSpPr txBox="1"/>
          <p:nvPr/>
        </p:nvSpPr>
        <p:spPr>
          <a:xfrm>
            <a:off x="1094903" y="3177571"/>
            <a:ext cx="296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GRAYSCALE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7E09-2EBD-1440-A717-ABB09E7F81A6}"/>
              </a:ext>
            </a:extLst>
          </p:cNvPr>
          <p:cNvSpPr/>
          <p:nvPr/>
        </p:nvSpPr>
        <p:spPr>
          <a:xfrm>
            <a:off x="2419685" y="1551619"/>
            <a:ext cx="1459832" cy="769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DDDD6-0A9C-7D40-8222-E1A61BC90D11}"/>
              </a:ext>
            </a:extLst>
          </p:cNvPr>
          <p:cNvSpPr/>
          <p:nvPr/>
        </p:nvSpPr>
        <p:spPr>
          <a:xfrm>
            <a:off x="4237125" y="1551618"/>
            <a:ext cx="1459832" cy="76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C85AB0-1864-E74C-8F21-BC6F4AAC72D7}"/>
              </a:ext>
            </a:extLst>
          </p:cNvPr>
          <p:cNvSpPr/>
          <p:nvPr/>
        </p:nvSpPr>
        <p:spPr>
          <a:xfrm>
            <a:off x="6054565" y="1551617"/>
            <a:ext cx="1459832" cy="769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59AA34-70A0-234D-8BB2-03DF875C810A}"/>
              </a:ext>
            </a:extLst>
          </p:cNvPr>
          <p:cNvSpPr/>
          <p:nvPr/>
        </p:nvSpPr>
        <p:spPr>
          <a:xfrm>
            <a:off x="7872005" y="1551617"/>
            <a:ext cx="1459832" cy="7699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472F5-B7E2-5E42-A6B8-EC04D626EA20}"/>
              </a:ext>
            </a:extLst>
          </p:cNvPr>
          <p:cNvSpPr/>
          <p:nvPr/>
        </p:nvSpPr>
        <p:spPr>
          <a:xfrm>
            <a:off x="9689445" y="1551617"/>
            <a:ext cx="1459832" cy="7699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CE3FC-1605-E24E-95C7-57376657EA19}"/>
              </a:ext>
            </a:extLst>
          </p:cNvPr>
          <p:cNvSpPr/>
          <p:nvPr/>
        </p:nvSpPr>
        <p:spPr>
          <a:xfrm>
            <a:off x="2419685" y="3177573"/>
            <a:ext cx="1459832" cy="7699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CD4E6-DBD1-7A4A-B3A3-7C6EAFC5B24E}"/>
              </a:ext>
            </a:extLst>
          </p:cNvPr>
          <p:cNvSpPr/>
          <p:nvPr/>
        </p:nvSpPr>
        <p:spPr>
          <a:xfrm>
            <a:off x="4237125" y="3177572"/>
            <a:ext cx="1459832" cy="7699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6083C5-8D58-664C-BDAA-4387D570A3C0}"/>
              </a:ext>
            </a:extLst>
          </p:cNvPr>
          <p:cNvSpPr/>
          <p:nvPr/>
        </p:nvSpPr>
        <p:spPr>
          <a:xfrm>
            <a:off x="6054565" y="3177571"/>
            <a:ext cx="1459832" cy="76995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CB1D0C-A6E1-BC4C-8218-656F24192BFB}"/>
              </a:ext>
            </a:extLst>
          </p:cNvPr>
          <p:cNvSpPr/>
          <p:nvPr/>
        </p:nvSpPr>
        <p:spPr>
          <a:xfrm>
            <a:off x="7872005" y="3177571"/>
            <a:ext cx="1459832" cy="76995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42B21-434B-3E46-A037-14A547C8960A}"/>
              </a:ext>
            </a:extLst>
          </p:cNvPr>
          <p:cNvSpPr txBox="1"/>
          <p:nvPr/>
        </p:nvSpPr>
        <p:spPr>
          <a:xfrm>
            <a:off x="179558" y="4777752"/>
            <a:ext cx="2964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72F0F-6705-EB41-A977-1704E97A1CA6}"/>
              </a:ext>
            </a:extLst>
          </p:cNvPr>
          <p:cNvSpPr txBox="1"/>
          <p:nvPr/>
        </p:nvSpPr>
        <p:spPr>
          <a:xfrm>
            <a:off x="3920670" y="5510441"/>
            <a:ext cx="263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bold </a:t>
            </a:r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 black)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CB8DD6-7B2A-364C-84C8-BED6F9BD729A}"/>
              </a:ext>
            </a:extLst>
          </p:cNvPr>
          <p:cNvSpPr txBox="1"/>
          <p:nvPr/>
        </p:nvSpPr>
        <p:spPr>
          <a:xfrm>
            <a:off x="6793699" y="5564080"/>
            <a:ext cx="211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bold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 black)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D1257-FE31-3342-A2A0-D59F93CC63EE}"/>
              </a:ext>
            </a:extLst>
          </p:cNvPr>
          <p:cNvSpPr txBox="1"/>
          <p:nvPr/>
        </p:nvSpPr>
        <p:spPr>
          <a:xfrm>
            <a:off x="565762" y="5464717"/>
            <a:ext cx="331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bold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(dark blue)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BC3CD-2756-2E43-9BC8-1003738AA1CD}"/>
              </a:ext>
            </a:extLst>
          </p:cNvPr>
          <p:cNvSpPr txBox="1"/>
          <p:nvPr/>
        </p:nvSpPr>
        <p:spPr>
          <a:xfrm>
            <a:off x="9066668" y="5534561"/>
            <a:ext cx="2634449" cy="3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Arial – regular (100% black)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F5F415-6F7B-444C-B120-D90D16025E31}"/>
              </a:ext>
            </a:extLst>
          </p:cNvPr>
          <p:cNvSpPr txBox="1"/>
          <p:nvPr/>
        </p:nvSpPr>
        <p:spPr>
          <a:xfrm>
            <a:off x="266700" y="5169867"/>
            <a:ext cx="296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2D9259-5183-C241-8893-89081AF35B28}"/>
              </a:ext>
            </a:extLst>
          </p:cNvPr>
          <p:cNvSpPr txBox="1"/>
          <p:nvPr/>
        </p:nvSpPr>
        <p:spPr>
          <a:xfrm>
            <a:off x="3626377" y="5169866"/>
            <a:ext cx="296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2C279-9CB1-254E-A90C-9D965B058AD6}"/>
              </a:ext>
            </a:extLst>
          </p:cNvPr>
          <p:cNvSpPr txBox="1"/>
          <p:nvPr/>
        </p:nvSpPr>
        <p:spPr>
          <a:xfrm>
            <a:off x="6496988" y="5172313"/>
            <a:ext cx="296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25CAAC-ACE7-A943-A3EF-DAB7F0D57C00}"/>
              </a:ext>
            </a:extLst>
          </p:cNvPr>
          <p:cNvSpPr txBox="1"/>
          <p:nvPr/>
        </p:nvSpPr>
        <p:spPr>
          <a:xfrm>
            <a:off x="8772376" y="5169866"/>
            <a:ext cx="296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BODYCOPY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9A51C2-717B-1A40-A010-609627BCA0F3}"/>
              </a:ext>
            </a:extLst>
          </p:cNvPr>
          <p:cNvSpPr txBox="1"/>
          <p:nvPr/>
        </p:nvSpPr>
        <p:spPr>
          <a:xfrm>
            <a:off x="2397426" y="2371499"/>
            <a:ext cx="148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Dark Blue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C:100 M:74 Y:0 K:0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R:16 G:72 B:122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#07477A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BB2643-ECD8-F94F-8BB7-9CC031A6853E}"/>
              </a:ext>
            </a:extLst>
          </p:cNvPr>
          <p:cNvSpPr txBox="1"/>
          <p:nvPr/>
        </p:nvSpPr>
        <p:spPr>
          <a:xfrm>
            <a:off x="4237126" y="2369052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Light Blue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C:84 M:44 Y:0 K:0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R:14 G:125 B:194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#107CC0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70A50-7579-C14E-AB81-60ACB09D94F5}"/>
              </a:ext>
            </a:extLst>
          </p:cNvPr>
          <p:cNvSpPr txBox="1"/>
          <p:nvPr/>
        </p:nvSpPr>
        <p:spPr>
          <a:xfrm>
            <a:off x="6054565" y="2373049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Orange Red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C:11 M:91 Y:87 K:2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R:211 G:61 B:53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#d33d35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583FA-76C9-7746-B3C7-94C0BED94BCD}"/>
              </a:ext>
            </a:extLst>
          </p:cNvPr>
          <p:cNvSpPr txBox="1"/>
          <p:nvPr/>
        </p:nvSpPr>
        <p:spPr>
          <a:xfrm>
            <a:off x="7872005" y="2365779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Orange Red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C:0 M:75 Y:96 K:0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R:242 G:101 B:39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#F26527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5CD866-BEB0-A941-8303-A49F98CE3C89}"/>
              </a:ext>
            </a:extLst>
          </p:cNvPr>
          <p:cNvSpPr txBox="1"/>
          <p:nvPr/>
        </p:nvSpPr>
        <p:spPr>
          <a:xfrm>
            <a:off x="9689445" y="2373049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C:0 M:34 Y:71 K:0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R:255 G:179 B:81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#FFB351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C4022-33DC-B848-918C-259A27E888F0}"/>
              </a:ext>
            </a:extLst>
          </p:cNvPr>
          <p:cNvSpPr txBox="1"/>
          <p:nvPr/>
        </p:nvSpPr>
        <p:spPr>
          <a:xfrm>
            <a:off x="2397426" y="4012839"/>
            <a:ext cx="148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Black at 70%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C:0 M:74 Y:0 K:70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R:79 G:79 B:79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#545454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6415F4-5768-D44F-9729-24A606E5875C}"/>
              </a:ext>
            </a:extLst>
          </p:cNvPr>
          <p:cNvSpPr txBox="1"/>
          <p:nvPr/>
        </p:nvSpPr>
        <p:spPr>
          <a:xfrm>
            <a:off x="4237126" y="4010392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Black at 30%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C:0 M:74 Y:0 K:30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R:179 G:179 B:179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#CCCCCC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186CE8-ADA9-214E-98AF-92F6C9878AE4}"/>
              </a:ext>
            </a:extLst>
          </p:cNvPr>
          <p:cNvSpPr txBox="1"/>
          <p:nvPr/>
        </p:nvSpPr>
        <p:spPr>
          <a:xfrm>
            <a:off x="6054565" y="4014389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Black at 10%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C:0 M:74 Y:0 K:10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R:229 G:229 B:229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#E1E1E1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F1F0E5-CCC3-5B4B-9BFF-7159AE921E2C}"/>
              </a:ext>
            </a:extLst>
          </p:cNvPr>
          <p:cNvSpPr txBox="1"/>
          <p:nvPr/>
        </p:nvSpPr>
        <p:spPr>
          <a:xfrm>
            <a:off x="7872005" y="4007119"/>
            <a:ext cx="14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Black at 2%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C:0 M:74 Y:0 K:2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R:250 G:250 B:250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HEX: #F7F7F7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AC9710-4380-B04D-875F-2E464AE748FB}"/>
              </a:ext>
            </a:extLst>
          </p:cNvPr>
          <p:cNvSpPr txBox="1"/>
          <p:nvPr/>
        </p:nvSpPr>
        <p:spPr>
          <a:xfrm>
            <a:off x="3920670" y="6132848"/>
            <a:ext cx="263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bold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(white)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F69AAC-C387-6748-B19D-0710C82F24E9}"/>
              </a:ext>
            </a:extLst>
          </p:cNvPr>
          <p:cNvSpPr txBox="1"/>
          <p:nvPr/>
        </p:nvSpPr>
        <p:spPr>
          <a:xfrm>
            <a:off x="6793699" y="6186487"/>
            <a:ext cx="211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bold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(white)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3306BB-03F1-F34A-A458-CAC01FFBD77F}"/>
              </a:ext>
            </a:extLst>
          </p:cNvPr>
          <p:cNvSpPr txBox="1"/>
          <p:nvPr/>
        </p:nvSpPr>
        <p:spPr>
          <a:xfrm>
            <a:off x="565762" y="6087124"/>
            <a:ext cx="331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bold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(white)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EC906B-E862-DF47-B517-9A80814BAFEA}"/>
              </a:ext>
            </a:extLst>
          </p:cNvPr>
          <p:cNvSpPr txBox="1"/>
          <p:nvPr/>
        </p:nvSpPr>
        <p:spPr>
          <a:xfrm>
            <a:off x="9066668" y="6156968"/>
            <a:ext cx="2634449" cy="3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regular (white)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A393B6-DEAE-4341-9726-195104F678B3}"/>
              </a:ext>
            </a:extLst>
          </p:cNvPr>
          <p:cNvSpPr/>
          <p:nvPr/>
        </p:nvSpPr>
        <p:spPr>
          <a:xfrm>
            <a:off x="2419685" y="1560544"/>
            <a:ext cx="1459832" cy="4103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BB7C57-23CE-1548-B771-024A8225CD47}"/>
              </a:ext>
            </a:extLst>
          </p:cNvPr>
          <p:cNvSpPr txBox="1"/>
          <p:nvPr/>
        </p:nvSpPr>
        <p:spPr>
          <a:xfrm>
            <a:off x="2419686" y="1596463"/>
            <a:ext cx="14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005191</a:t>
            </a: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WCAG Compliant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EE74AF9D-0575-544F-AF5C-776E29A5C721}"/>
              </a:ext>
            </a:extLst>
          </p:cNvPr>
          <p:cNvSpPr txBox="1">
            <a:spLocks/>
          </p:cNvSpPr>
          <p:nvPr/>
        </p:nvSpPr>
        <p:spPr>
          <a:xfrm>
            <a:off x="1447800" y="340588"/>
            <a:ext cx="10515600" cy="27432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100" baseline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GUIDELINES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5C2C005-3670-8845-B59C-BF3ECAE74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203612"/>
            <a:ext cx="1688595" cy="41642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81BF762-6305-2649-8F5B-CCD1A60EDEBA}"/>
              </a:ext>
            </a:extLst>
          </p:cNvPr>
          <p:cNvSpPr/>
          <p:nvPr/>
        </p:nvSpPr>
        <p:spPr>
          <a:xfrm>
            <a:off x="6054565" y="1551617"/>
            <a:ext cx="1459832" cy="416942"/>
          </a:xfrm>
          <a:prstGeom prst="rect">
            <a:avLst/>
          </a:prstGeom>
          <a:solidFill>
            <a:srgbClr val="FF4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4AB7CD-CBE4-8E49-B451-9D52D2EB8F6B}"/>
              </a:ext>
            </a:extLst>
          </p:cNvPr>
          <p:cNvSpPr txBox="1"/>
          <p:nvPr/>
        </p:nvSpPr>
        <p:spPr>
          <a:xfrm>
            <a:off x="6037149" y="1596463"/>
            <a:ext cx="14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FF443B</a:t>
            </a: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WCAG Compliant</a:t>
            </a:r>
          </a:p>
        </p:txBody>
      </p:sp>
    </p:spTree>
    <p:extLst>
      <p:ext uri="{BB962C8B-B14F-4D97-AF65-F5344CB8AC3E}">
        <p14:creationId xmlns:p14="http://schemas.microsoft.com/office/powerpoint/2010/main" val="252719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AC896-EF15-DF45-9272-C9C89343A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00"/>
          <a:stretch/>
        </p:blipFill>
        <p:spPr>
          <a:xfrm>
            <a:off x="2667000" y="-963814"/>
            <a:ext cx="6858000" cy="6858000"/>
          </a:xfrm>
          <a:prstGeom prst="ellipse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2894D8A-1E79-0344-A36B-ED4641CAB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347" y="4177791"/>
            <a:ext cx="3452475" cy="85140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D0013D-25DC-0D44-8992-F94CE7C09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1547E-CFC0-034C-BB5F-7D621DB7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51411A-9ECE-4F4E-91CC-DDDBF57F6A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23" b="-1"/>
          <a:stretch/>
        </p:blipFill>
        <p:spPr>
          <a:xfrm>
            <a:off x="228600" y="-976896"/>
            <a:ext cx="6858000" cy="6857831"/>
          </a:xfrm>
          <a:prstGeom prst="ellipse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53791F4-F1E6-B647-A2EE-3CD07EDEBDD2}"/>
              </a:ext>
            </a:extLst>
          </p:cNvPr>
          <p:cNvSpPr/>
          <p:nvPr/>
        </p:nvSpPr>
        <p:spPr>
          <a:xfrm>
            <a:off x="228600" y="-977065"/>
            <a:ext cx="6858000" cy="6858000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3B55C-A6A7-AE46-8A98-E660430A0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8148A-1BE1-9149-832C-55AC398C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17" y="3436529"/>
            <a:ext cx="3452483" cy="85141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2C6F03A-A704-3446-8D46-BE629A4B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61596"/>
            <a:ext cx="2743200" cy="365125"/>
          </a:xfrm>
        </p:spPr>
        <p:txBody>
          <a:bodyPr/>
          <a:lstStyle/>
          <a:p>
            <a:fld id="{47E93707-1159-474A-AB73-E4FA97453F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130D-5AE0-3942-B648-9550C071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44F0E-AF24-F84B-B885-F512C6997610}"/>
              </a:ext>
            </a:extLst>
          </p:cNvPr>
          <p:cNvSpPr txBox="1"/>
          <p:nvPr/>
        </p:nvSpPr>
        <p:spPr>
          <a:xfrm>
            <a:off x="3407079" y="3995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DB70-9599-984F-BADB-0A47F77F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01 PLACEHOLDER TEXT </a:t>
            </a:r>
            <a:r>
              <a:rPr lang="en-US" dirty="0"/>
              <a:t>| 02 | 03 | 04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4E9BE-2764-9D4E-BC1B-5F1B5A4C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E0FE0-DAD8-DE44-B644-12B39710E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437D-190A-7B49-B67B-4FD3250E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4E9BE-2764-9D4E-BC1B-5F1B5A4C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E0FE0-DAD8-DE44-B644-12B39710E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437D-190A-7B49-B67B-4FD3250E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E448A52-D0FD-ED4D-AC9C-CE1E574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40588"/>
            <a:ext cx="10515600" cy="274320"/>
          </a:xfrm>
        </p:spPr>
        <p:txBody>
          <a:bodyPr/>
          <a:lstStyle/>
          <a:p>
            <a:r>
              <a:rPr lang="en-US" dirty="0"/>
              <a:t>01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| </a:t>
            </a:r>
            <a:r>
              <a:rPr lang="en-US" dirty="0">
                <a:solidFill>
                  <a:schemeClr val="tx2"/>
                </a:solidFill>
              </a:rPr>
              <a:t>02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PLACEHOLDER TEXT </a:t>
            </a:r>
            <a:r>
              <a:rPr lang="en-US" dirty="0"/>
              <a:t>| 03 | 04 </a:t>
            </a:r>
          </a:p>
        </p:txBody>
      </p:sp>
    </p:spTree>
    <p:extLst>
      <p:ext uri="{BB962C8B-B14F-4D97-AF65-F5344CB8AC3E}">
        <p14:creationId xmlns:p14="http://schemas.microsoft.com/office/powerpoint/2010/main" val="358177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4E9BE-2764-9D4E-BC1B-5F1B5A4C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E0FE0-DAD8-DE44-B644-12B39710E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437D-190A-7B49-B67B-4FD3250E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E448A52-D0FD-ED4D-AC9C-CE1E574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40588"/>
            <a:ext cx="10515600" cy="274320"/>
          </a:xfrm>
        </p:spPr>
        <p:txBody>
          <a:bodyPr/>
          <a:lstStyle/>
          <a:p>
            <a:r>
              <a:rPr lang="en-US" dirty="0"/>
              <a:t>01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| 02 | </a:t>
            </a:r>
            <a:r>
              <a:rPr lang="en-US" dirty="0">
                <a:solidFill>
                  <a:schemeClr val="tx2"/>
                </a:solidFill>
              </a:rPr>
              <a:t>03 PLACEHOLDER TEXT</a:t>
            </a:r>
            <a:r>
              <a:rPr lang="en-US" dirty="0"/>
              <a:t> | 04 </a:t>
            </a:r>
          </a:p>
        </p:txBody>
      </p:sp>
    </p:spTree>
    <p:extLst>
      <p:ext uri="{BB962C8B-B14F-4D97-AF65-F5344CB8AC3E}">
        <p14:creationId xmlns:p14="http://schemas.microsoft.com/office/powerpoint/2010/main" val="24266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4E9BE-2764-9D4E-BC1B-5F1B5A4C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E0FE0-DAD8-DE44-B644-12B39710E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437D-190A-7B49-B67B-4FD3250E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E448A52-D0FD-ED4D-AC9C-CE1E574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40588"/>
            <a:ext cx="10515600" cy="274320"/>
          </a:xfrm>
        </p:spPr>
        <p:txBody>
          <a:bodyPr/>
          <a:lstStyle/>
          <a:p>
            <a:r>
              <a:rPr lang="en-US" dirty="0"/>
              <a:t>01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| 02 | 03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| </a:t>
            </a:r>
            <a:r>
              <a:rPr lang="en-US" dirty="0">
                <a:solidFill>
                  <a:schemeClr val="tx2"/>
                </a:solidFill>
              </a:rPr>
              <a:t>04 PLACEHOLDER TEXT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72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outdoor, tree, transport&#10;&#10;Description automatically generated">
            <a:extLst>
              <a:ext uri="{FF2B5EF4-FFF2-40B4-BE49-F238E27FC236}">
                <a16:creationId xmlns:a16="http://schemas.microsoft.com/office/drawing/2014/main" id="{8CB85535-3395-FF4E-B3F0-332A1F333A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9D09739B-3588-7F47-A73C-741AED1678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DEF6E57-9324-644E-A621-666766A5A0C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960993"/>
            <a:ext cx="2965498" cy="1894354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AAEA8BC-CE68-9A49-9D1F-A6FBB47754C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1149" y="-1"/>
            <a:ext cx="2470850" cy="3720361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A416900-EDA5-C94E-BB51-2113A806B2B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378" y="3940030"/>
            <a:ext cx="2903621" cy="193574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273D9-65EB-9342-8CC3-C83F93B7C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E6E32-303B-E248-B484-0D3A538484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41BB1-F056-9E46-9F21-E5866B98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CDE8743-2903-BD4D-8EB9-63BD5871EA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372036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7C5F13F-D5B0-1648-8933-B2CE28F3ADB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960993"/>
            <a:ext cx="2965498" cy="1894354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6C64ACA-B823-FA41-8823-D169BE2B393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378" y="3940030"/>
            <a:ext cx="2903621" cy="193574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AD58D-E967-1C4D-974F-084A326CF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DA4C0B-5494-5D4A-96EC-8B3B6B3DC0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63AF05-0888-1A46-8589-69221212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471F9E-DB90-A841-88AF-78027BC52D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2917970"/>
          </a:xfrm>
        </p:spPr>
      </p:pic>
      <p:pic>
        <p:nvPicPr>
          <p:cNvPr id="10" name="Picture Placeholder 9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26D00177-5D98-C747-B853-9A3F5480766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0888F-021D-DD44-AE03-AB9A1C608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D54AB-1320-3440-8A35-B531D1A303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D89B7-DA8F-DB4D-A6DA-1B5061D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outdoor, tree, person&#10;&#10;Description automatically generated">
            <a:extLst>
              <a:ext uri="{FF2B5EF4-FFF2-40B4-BE49-F238E27FC236}">
                <a16:creationId xmlns:a16="http://schemas.microsoft.com/office/drawing/2014/main" id="{564D3B8C-12C5-804E-9CC9-B76032AE0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713" y="-1"/>
            <a:ext cx="7902575" cy="571148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DFCB6-4D85-DC48-8106-9F643756A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AEFAB-8A62-F04A-A9AC-F5CF582019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B4602-0E44-5B4F-8E2C-4E35468C9D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47" y="4537961"/>
            <a:ext cx="3968319" cy="9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E8394C-3F08-324F-A6CA-90494241DD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587577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843C1-9630-8745-95F4-D99985E19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92B29-8DCB-544F-AB8D-4E5935A709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FBFF1-DC43-5445-881D-05050484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D26F04-5081-6949-83A6-83D1280B7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268769"/>
              </p:ext>
            </p:extLst>
          </p:nvPr>
        </p:nvGraphicFramePr>
        <p:xfrm>
          <a:off x="2087217" y="320243"/>
          <a:ext cx="8017565" cy="622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8AE512-E6E0-AD48-AFBB-7729E44AA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4A771-1EC9-E240-B42C-2BECF2A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01 PLACEHOLDER TEXT </a:t>
            </a:r>
            <a:r>
              <a:rPr lang="en-US" dirty="0"/>
              <a:t>| 02 | 03 | 04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EA22E-B1BE-9242-AB13-B7244FD0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2B6D62-5852-C746-8F6F-8671C8435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812017"/>
              </p:ext>
            </p:extLst>
          </p:nvPr>
        </p:nvGraphicFramePr>
        <p:xfrm>
          <a:off x="4131485" y="967290"/>
          <a:ext cx="7381341" cy="492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9822E-F1CC-6248-887A-8FF4B5A39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843B0-E2A7-7B4B-911D-EF0870AA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| </a:t>
            </a:r>
            <a:r>
              <a:rPr lang="en-US" dirty="0">
                <a:solidFill>
                  <a:schemeClr val="tx2"/>
                </a:solidFill>
              </a:rPr>
              <a:t>02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PLACEHOLDER TEXT </a:t>
            </a:r>
            <a:r>
              <a:rPr lang="en-US" dirty="0"/>
              <a:t>| 03 | 04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BF6B2-30D8-5942-A70F-44BD9102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3707-1159-474A-AB73-E4FA97453F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70F71-A7C2-DA4F-9143-81C8F7B40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5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A07FE6-E6F9-FC41-AEC9-61F115598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5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6AB05-2BD2-144B-827E-518CBD773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0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6BB789-11A4-2242-BA80-4EF956748440}"/>
              </a:ext>
            </a:extLst>
          </p:cNvPr>
          <p:cNvSpPr>
            <a:spLocks noChangeAspect="1"/>
          </p:cNvSpPr>
          <p:nvPr/>
        </p:nvSpPr>
        <p:spPr>
          <a:xfrm>
            <a:off x="2067339" y="3691556"/>
            <a:ext cx="2514600" cy="251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03BFF98-4A7D-5443-84D5-9A4A78EB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35" y="3834644"/>
            <a:ext cx="2042896" cy="20428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61A46D-0D11-B74B-AFE9-3B1B05C1BF48}"/>
              </a:ext>
            </a:extLst>
          </p:cNvPr>
          <p:cNvSpPr txBox="1"/>
          <p:nvPr/>
        </p:nvSpPr>
        <p:spPr>
          <a:xfrm>
            <a:off x="2598294" y="5985393"/>
            <a:ext cx="1482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1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sz="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6B1ABD-8AB0-4D48-BEB8-FA0F39CCF19D}"/>
              </a:ext>
            </a:extLst>
          </p:cNvPr>
          <p:cNvSpPr>
            <a:spLocks noChangeAspect="1"/>
          </p:cNvSpPr>
          <p:nvPr/>
        </p:nvSpPr>
        <p:spPr>
          <a:xfrm>
            <a:off x="7769873" y="869228"/>
            <a:ext cx="2514600" cy="251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4A7F9F-CEA6-D94B-A2E2-A47D792FB448}"/>
              </a:ext>
            </a:extLst>
          </p:cNvPr>
          <p:cNvSpPr txBox="1"/>
          <p:nvPr/>
        </p:nvSpPr>
        <p:spPr>
          <a:xfrm>
            <a:off x="8055211" y="3166444"/>
            <a:ext cx="1937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 spc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F4333-670E-8147-ACF9-F97045C33F88}"/>
              </a:ext>
            </a:extLst>
          </p:cNvPr>
          <p:cNvSpPr>
            <a:spLocks noChangeAspect="1"/>
          </p:cNvSpPr>
          <p:nvPr/>
        </p:nvSpPr>
        <p:spPr>
          <a:xfrm>
            <a:off x="2067339" y="869228"/>
            <a:ext cx="2514600" cy="251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006EB0-3F30-4E4D-853B-F601979011FB}"/>
              </a:ext>
            </a:extLst>
          </p:cNvPr>
          <p:cNvSpPr>
            <a:spLocks noChangeAspect="1"/>
          </p:cNvSpPr>
          <p:nvPr/>
        </p:nvSpPr>
        <p:spPr>
          <a:xfrm>
            <a:off x="4918606" y="869228"/>
            <a:ext cx="2514600" cy="251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88923-C58E-B146-B9DE-9E566FBB043B}"/>
              </a:ext>
            </a:extLst>
          </p:cNvPr>
          <p:cNvSpPr>
            <a:spLocks noChangeAspect="1"/>
          </p:cNvSpPr>
          <p:nvPr/>
        </p:nvSpPr>
        <p:spPr>
          <a:xfrm>
            <a:off x="4918606" y="3691556"/>
            <a:ext cx="2514600" cy="251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26B82D-3F4D-854E-99B3-371F206D8B3D}"/>
              </a:ext>
            </a:extLst>
          </p:cNvPr>
          <p:cNvSpPr>
            <a:spLocks noChangeAspect="1"/>
          </p:cNvSpPr>
          <p:nvPr/>
        </p:nvSpPr>
        <p:spPr>
          <a:xfrm>
            <a:off x="7769873" y="3691556"/>
            <a:ext cx="2514600" cy="251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D7945-4430-D44B-A3FA-B1EC606F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F39BBEA-CBE9-6B41-8730-F55C9A8A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47" y="1025568"/>
            <a:ext cx="2049706" cy="204289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18874FEC-62E8-C04C-9C0F-41C19410B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81" y="3834644"/>
            <a:ext cx="2042896" cy="204289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77F101-3074-F54D-A4EF-6CC9CA59F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925" y="1025568"/>
            <a:ext cx="2049706" cy="2042896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BE8E728-1603-C64E-A0CE-B3DCA4A2B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915" y="991457"/>
            <a:ext cx="2049706" cy="20428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9C076D1-C063-6E47-98D8-782345BD1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725" y="3834644"/>
            <a:ext cx="2042896" cy="20428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E6549E-C795-4F41-9676-F9A5130CCB31}"/>
              </a:ext>
            </a:extLst>
          </p:cNvPr>
          <p:cNvSpPr txBox="1"/>
          <p:nvPr/>
        </p:nvSpPr>
        <p:spPr>
          <a:xfrm>
            <a:off x="5434861" y="5985393"/>
            <a:ext cx="1482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1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C004F-160B-4E44-964C-CFEF8585F9FB}"/>
              </a:ext>
            </a:extLst>
          </p:cNvPr>
          <p:cNvSpPr txBox="1"/>
          <p:nvPr/>
        </p:nvSpPr>
        <p:spPr>
          <a:xfrm>
            <a:off x="8055211" y="5985393"/>
            <a:ext cx="1937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 spc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ECONOMIC OPPORTUNITY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6FC89A-23A4-D548-866F-BC63645C098E}"/>
              </a:ext>
            </a:extLst>
          </p:cNvPr>
          <p:cNvSpPr txBox="1"/>
          <p:nvPr/>
        </p:nvSpPr>
        <p:spPr>
          <a:xfrm>
            <a:off x="2356081" y="3166444"/>
            <a:ext cx="1937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 spc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901058-9F3C-6946-A7A0-3793850E56FD}"/>
              </a:ext>
            </a:extLst>
          </p:cNvPr>
          <p:cNvSpPr txBox="1"/>
          <p:nvPr/>
        </p:nvSpPr>
        <p:spPr>
          <a:xfrm>
            <a:off x="5264036" y="3166444"/>
            <a:ext cx="1937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 spc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ADVOCATE</a:t>
            </a:r>
          </a:p>
        </p:txBody>
      </p:sp>
    </p:spTree>
    <p:extLst>
      <p:ext uri="{BB962C8B-B14F-4D97-AF65-F5344CB8AC3E}">
        <p14:creationId xmlns:p14="http://schemas.microsoft.com/office/powerpoint/2010/main" val="35921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F4938C9-2784-FE48-AB2B-042689756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217" y="0"/>
            <a:ext cx="4517335" cy="581600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D8751-FCB3-CE4F-AB05-8AEC60A04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22856-0678-1C46-8333-1BDEF19EAF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26B2480-783F-0D42-BB46-847122098C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25" y="2460308"/>
            <a:ext cx="3968319" cy="9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589F99D-70F0-424D-A341-31E1C1CB55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217" y="0"/>
            <a:ext cx="4517335" cy="5816008"/>
          </a:xfr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1F0FE23-D031-C044-B627-A36161D74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25" y="2460308"/>
            <a:ext cx="3968319" cy="97862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185121-9947-8840-B266-CA0C2CB52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A9C57B-F173-BF47-9E25-787BF514E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03C608-C53C-7544-B24F-C0E2F1B010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50F5-4A94-1B4E-B307-6F9C4BCE8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92B63C8-635B-9D44-BA2C-916C1497D3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C4B2552-C39A-EB42-BA7A-A3AD990E7202}"/>
              </a:ext>
            </a:extLst>
          </p:cNvPr>
          <p:cNvSpPr txBox="1"/>
          <p:nvPr/>
        </p:nvSpPr>
        <p:spPr>
          <a:xfrm>
            <a:off x="3079513" y="1828800"/>
            <a:ext cx="60263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</a:p>
          <a:p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</a:p>
          <a:p>
            <a:endParaRPr lang="en-US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</a:p>
          <a:p>
            <a:endParaRPr lang="en-US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PLACEHOLDER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64E77-C1B5-5140-885D-E66817B3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3AA2E-76DD-8E41-BB09-3ECBA18FB4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797C2-BB0E-D040-B99F-495DCA9FC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24BAC-8801-8D49-B555-9EE40C8F7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B2B1-3BA0-3C4D-967E-D0CC01EF3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6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0BA27D-F159-9C4B-88E7-9466BC46D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87685-BC1B-8F40-8E2B-2ACCBED5D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NCA_Practice Equity">
      <a:dk1>
        <a:srgbClr val="000000"/>
      </a:dk1>
      <a:lt1>
        <a:srgbClr val="FFFFFF"/>
      </a:lt1>
      <a:dk2>
        <a:srgbClr val="074779"/>
      </a:dk2>
      <a:lt2>
        <a:srgbClr val="005191"/>
      </a:lt2>
      <a:accent1>
        <a:srgbClr val="107CC0"/>
      </a:accent1>
      <a:accent2>
        <a:srgbClr val="D33C34"/>
      </a:accent2>
      <a:accent3>
        <a:srgbClr val="F26527"/>
      </a:accent3>
      <a:accent4>
        <a:srgbClr val="FFB351"/>
      </a:accent4>
      <a:accent5>
        <a:srgbClr val="545454"/>
      </a:accent5>
      <a:accent6>
        <a:srgbClr val="CCCCCC"/>
      </a:accent6>
      <a:hlink>
        <a:srgbClr val="E1E1E1"/>
      </a:hlink>
      <a:folHlink>
        <a:srgbClr val="F7F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413</Words>
  <Application>Microsoft Macintosh PowerPoint</Application>
  <PresentationFormat>Widescreen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 PLACEHOLDER TEXT | 02 | 03 | 04 </vt:lpstr>
      <vt:lpstr>01 | 02 PLACEHOLDER TEXT | 03 | 04 </vt:lpstr>
      <vt:lpstr>01 | 02 | 03 PLACEHOLDER TEXT | 04 </vt:lpstr>
      <vt:lpstr>01 | 02 | 03 | 04 PLACEHOLDER TEXT </vt:lpstr>
      <vt:lpstr>PowerPoint Presentation</vt:lpstr>
      <vt:lpstr>PowerPoint Presentation</vt:lpstr>
      <vt:lpstr>PowerPoint Presentation</vt:lpstr>
      <vt:lpstr>PowerPoint Presentation</vt:lpstr>
      <vt:lpstr>01 PLACEHOLDER TEXT | 02 | 03 | 04 </vt:lpstr>
      <vt:lpstr>01 | 02 PLACEHOLDER TEXT | 03 | 04 </vt:lpstr>
      <vt:lpstr>PowerPoint Presentation</vt:lpstr>
      <vt:lpstr>PowerPoint Presentation</vt:lpstr>
      <vt:lpstr>PowerPoint Presentation</vt:lpstr>
      <vt:lpstr>ICONS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Cacchiotti</dc:creator>
  <cp:lastModifiedBy>Leanne Cacchiotti</cp:lastModifiedBy>
  <cp:revision>95</cp:revision>
  <dcterms:created xsi:type="dcterms:W3CDTF">2021-06-24T20:15:51Z</dcterms:created>
  <dcterms:modified xsi:type="dcterms:W3CDTF">2021-07-23T16:47:55Z</dcterms:modified>
</cp:coreProperties>
</file>